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302" r:id="rId3"/>
    <p:sldId id="329" r:id="rId4"/>
    <p:sldId id="330" r:id="rId5"/>
    <p:sldId id="331" r:id="rId6"/>
    <p:sldId id="332" r:id="rId7"/>
    <p:sldId id="333" r:id="rId8"/>
    <p:sldId id="268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06" r:id="rId17"/>
    <p:sldId id="295" r:id="rId1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рбунова Ирина Асферовна" initials="ГИА" lastIdx="1" clrIdx="0">
    <p:extLst>
      <p:ext uri="{19B8F6BF-5375-455C-9EA6-DF929625EA0E}">
        <p15:presenceInfo xmlns:p15="http://schemas.microsoft.com/office/powerpoint/2012/main" userId="S-1-5-21-1966929011-1352508039-1522445528-323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D2DEEF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4" autoAdjust="0"/>
    <p:restoredTop sz="94131" autoAdjust="0"/>
  </p:normalViewPr>
  <p:slideViewPr>
    <p:cSldViewPr snapToGrid="0" showGuides="1">
      <p:cViewPr varScale="1">
        <p:scale>
          <a:sx n="69" d="100"/>
          <a:sy n="69" d="100"/>
        </p:scale>
        <p:origin x="666" y="90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6C27B-DB5F-40C6-B940-A3396FE1B766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0407F-1E72-401C-AF3D-F30CD7C91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24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0A82-C69F-4768-B589-7326008827E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894EB-5974-4F2A-8BD0-BAC389B36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18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75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9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742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508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7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94EB-5974-4F2A-8BD0-BAC389B3637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8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5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4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03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5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4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97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0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25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1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7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83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20714-FE70-4DA6-89F2-9005DF0D7798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F101-B429-49F6-A614-CA4CF305C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8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46518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651864"/>
            <a:ext cx="12192000" cy="2206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363068"/>
            <a:ext cx="12192000" cy="1728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 smtClean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/>
            <a:endParaRPr lang="ru-RU" sz="4800" i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/>
            <a:endParaRPr lang="ru-RU" sz="2800" i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-33337" y="1664067"/>
            <a:ext cx="12258674" cy="34734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 smtClean="0">
              <a:solidFill>
                <a:srgbClr val="C00000"/>
              </a:solidFill>
              <a:effectLst>
                <a:outerShdw blurRad="25400" dist="12700" algn="l" rotWithShape="0">
                  <a:prstClr val="black">
                    <a:alpha val="40000"/>
                  </a:prst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/>
            <a:r>
              <a:rPr lang="ru-RU" sz="8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Личный кабинет студента (Портфолио)</a:t>
            </a:r>
            <a:r>
              <a:rPr lang="ru-RU" sz="8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Roboto Black" panose="02000000000000000000" pitchFamily="2" charset="0"/>
              </a:rPr>
              <a:t/>
            </a:r>
            <a:br>
              <a:rPr lang="ru-RU" sz="8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Roboto Black" panose="02000000000000000000" pitchFamily="2" charset="0"/>
              </a:rPr>
            </a:br>
            <a:endParaRPr lang="ru-RU" sz="8800" b="1" dirty="0">
              <a:solidFill>
                <a:srgbClr val="C00000"/>
              </a:solidFill>
              <a:effectLst>
                <a:outerShdw blurRad="25400" dist="127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Загрузка работ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22819" t="17598" r="24967" b="25546"/>
          <a:stretch/>
        </p:blipFill>
        <p:spPr>
          <a:xfrm>
            <a:off x="2237173" y="1327243"/>
            <a:ext cx="8247355" cy="50380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87736" y="2139518"/>
            <a:ext cx="2414726" cy="3195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5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Загрузка работ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22709" t="15060" r="24288" b="676"/>
          <a:stretch/>
        </p:blipFill>
        <p:spPr>
          <a:xfrm>
            <a:off x="3246883" y="1393991"/>
            <a:ext cx="5698233" cy="4460421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2050741" y="3624201"/>
            <a:ext cx="1306150" cy="18529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980505" y="5477117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Выбрать тип работы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1170" y="2237173"/>
            <a:ext cx="2370338" cy="1228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Загрузка работ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22702" t="15640" r="24295" b="549"/>
          <a:stretch/>
        </p:blipFill>
        <p:spPr>
          <a:xfrm>
            <a:off x="3980403" y="1416595"/>
            <a:ext cx="4364607" cy="4682363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6986726" y="3757777"/>
            <a:ext cx="2237173" cy="17193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048" y="5379463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Указать преподавателя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220680" y="6125064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Прикрепить файл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362954" y="5947633"/>
            <a:ext cx="1687346" cy="354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0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Загруженные работы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280767" y="5109845"/>
            <a:ext cx="7825666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Содержит информацию о всех загруженных работах, с указанием их статуса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4"/>
          <a:srcRect l="21924" t="18179" r="24963" b="39778"/>
          <a:stretch/>
        </p:blipFill>
        <p:spPr>
          <a:xfrm>
            <a:off x="2107933" y="1504674"/>
            <a:ext cx="7860450" cy="342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Инд. </a:t>
            </a:r>
            <a:r>
              <a:rPr lang="ru-RU" sz="4800" b="1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рейтинг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обучающегося</a:t>
            </a:r>
            <a:endParaRPr lang="ru-RU" sz="4800" b="1" dirty="0" smtClean="0">
              <a:solidFill>
                <a:srgbClr val="C00000"/>
              </a:solidFill>
              <a:effectLst>
                <a:outerShdw blurRad="25400" dist="12700" algn="l" rotWithShape="0">
                  <a:prstClr val="black">
                    <a:alpha val="40000"/>
                  </a:prstClr>
                </a:outerShdw>
              </a:effectLst>
              <a:latin typeface="+mn-lt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271142" y="5571858"/>
            <a:ext cx="7825666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Содержит информацию об оценках за все время обучения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22004" t="18012" r="23525" b="1199"/>
          <a:stretch/>
        </p:blipFill>
        <p:spPr>
          <a:xfrm>
            <a:off x="3176337" y="1367154"/>
            <a:ext cx="5496025" cy="39941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7267" y="2199052"/>
            <a:ext cx="1087655" cy="19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График учебного процесса</a:t>
            </a:r>
            <a:endParaRPr lang="ru-RU" sz="4800" b="1" dirty="0" smtClean="0">
              <a:solidFill>
                <a:srgbClr val="C00000"/>
              </a:solidFill>
              <a:effectLst>
                <a:outerShdw blurRad="25400" dist="12700" algn="l" rotWithShape="0">
                  <a:prstClr val="black">
                    <a:alpha val="40000"/>
                  </a:prstClr>
                </a:outerShdw>
              </a:effectLst>
              <a:latin typeface="+mn-lt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07267" y="2199052"/>
            <a:ext cx="1087655" cy="19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417" t="10140" r="24657" b="14536"/>
          <a:stretch/>
        </p:blipFill>
        <p:spPr>
          <a:xfrm>
            <a:off x="2184012" y="1416596"/>
            <a:ext cx="7340988" cy="50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985416" y="1536430"/>
            <a:ext cx="5206584" cy="32348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536430"/>
            <a:ext cx="6857839" cy="32348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9" y="268464"/>
            <a:ext cx="12191999" cy="8173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66" y="43315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Вопросы по работе с личным кабинетом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985416" y="1284992"/>
            <a:ext cx="37175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ауд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. 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652</a:t>
            </a:r>
            <a:endParaRPr lang="ru-RU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1855094"/>
            <a:ext cx="6479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Отдел автоматизации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Управления  информационных систем и сервисов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Департамента информационных технологий</a:t>
            </a:r>
            <a:endParaRPr lang="ru-RU" sz="2000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0687" y="5371431"/>
            <a:ext cx="11173529" cy="1282467"/>
            <a:chOff x="490687" y="5371431"/>
            <a:chExt cx="11173529" cy="128246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0687" y="5402614"/>
              <a:ext cx="11173529" cy="12512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60720" y="5371431"/>
              <a:ext cx="44710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oa@usue.ru</a:t>
              </a:r>
              <a:endParaRPr lang="ru-RU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985416" y="2380939"/>
            <a:ext cx="50516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тел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. 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221-17-47</a:t>
            </a:r>
            <a:endParaRPr lang="ru-RU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85416" y="3457752"/>
            <a:ext cx="50516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вн.тел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3-47</a:t>
            </a:r>
            <a:endParaRPr lang="ru-RU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4205039"/>
            <a:ext cx="12191999" cy="124891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041" y="4195207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 smtClean="0">
              <a:solidFill>
                <a:srgbClr val="C00000"/>
              </a:solidFill>
              <a:effectLst>
                <a:outerShdw blurRad="25400" dist="12700" algn="l" rotWithShape="0">
                  <a:prstClr val="black">
                    <a:alpha val="40000"/>
                  </a:prstClr>
                </a:outerShdw>
              </a:effectLst>
              <a:latin typeface="+mn-lt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20" y="116230"/>
            <a:ext cx="5546225" cy="36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761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268464"/>
            <a:ext cx="11271184" cy="76149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Официальный сайт УрГЭУ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2969" y="1321188"/>
            <a:ext cx="10813038" cy="8824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122384" y="1265662"/>
            <a:ext cx="562323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www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usue.ru</a:t>
            </a:r>
            <a:endParaRPr lang="ru-RU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01276" y="2284192"/>
            <a:ext cx="31164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3040" r="2586" b="16079"/>
          <a:stretch/>
        </p:blipFill>
        <p:spPr>
          <a:xfrm>
            <a:off x="2711408" y="2259169"/>
            <a:ext cx="6445188" cy="44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761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268464"/>
            <a:ext cx="11271184" cy="76149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Электронное портфолио и ВКР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(личный кабинет)</a:t>
            </a:r>
            <a:endParaRPr lang="ru-RU" sz="4800" b="1" dirty="0" smtClean="0">
              <a:solidFill>
                <a:srgbClr val="C00000"/>
              </a:solidFill>
              <a:effectLst>
                <a:outerShdw blurRad="25400" dist="12700" algn="l" rotWithShape="0">
                  <a:prstClr val="black">
                    <a:alpha val="40000"/>
                  </a:prstClr>
                </a:outerShdw>
              </a:effectLst>
              <a:latin typeface="+mn-lt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2969" y="1321188"/>
            <a:ext cx="10813038" cy="8824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122384" y="1265662"/>
            <a:ext cx="588845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www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usue.ru</a:t>
            </a:r>
            <a:endParaRPr lang="ru-RU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01276" y="2284192"/>
            <a:ext cx="31164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7015"/>
          <a:stretch/>
        </p:blipFill>
        <p:spPr>
          <a:xfrm>
            <a:off x="1451719" y="2284192"/>
            <a:ext cx="8695458" cy="45068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24078" y="5983550"/>
            <a:ext cx="1988598" cy="435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761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268464"/>
            <a:ext cx="11271184" cy="76149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Электронное портфолио и ВКР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(личный кабинет)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2969" y="1321188"/>
            <a:ext cx="10813038" cy="8824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760955" y="1265662"/>
            <a:ext cx="658723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www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portfolio.usue.ru</a:t>
            </a:r>
            <a:endParaRPr lang="ru-RU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01276" y="2284192"/>
            <a:ext cx="31164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418" b="12775"/>
          <a:stretch/>
        </p:blipFill>
        <p:spPr>
          <a:xfrm>
            <a:off x="2594853" y="2203642"/>
            <a:ext cx="6929267" cy="44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761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268464"/>
            <a:ext cx="11271184" cy="76149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Получение пароля к личному кабинету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01276" y="2284192"/>
            <a:ext cx="31164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418" b="12775"/>
          <a:stretch/>
        </p:blipFill>
        <p:spPr>
          <a:xfrm>
            <a:off x="171249" y="1191589"/>
            <a:ext cx="5468427" cy="3486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22" t="19571" r="34228" b="21856"/>
          <a:stretch/>
        </p:blipFill>
        <p:spPr>
          <a:xfrm>
            <a:off x="6059488" y="1354653"/>
            <a:ext cx="4927108" cy="4178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62144" y="4678533"/>
            <a:ext cx="6587231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Выбрать «Получить пароль»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ea typeface="Roboto Black" panose="02000000000000000000" pitchFamily="2" charset="0"/>
                <a:cs typeface="Times New Roman" panose="02020603050405020304" pitchFamily="18" charset="0"/>
              </a:rPr>
              <a:t>(необходим паспорт)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8206" y="5856286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Заполнить все поля 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077375" y="2935061"/>
            <a:ext cx="1988598" cy="18500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8591126" y="2812686"/>
            <a:ext cx="2321990" cy="2813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8364484" y="3142327"/>
            <a:ext cx="2475151" cy="2576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431213" y="3556233"/>
            <a:ext cx="2319935" cy="22133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8431213" y="3950765"/>
            <a:ext cx="2230869" cy="19183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8522136" y="4329048"/>
            <a:ext cx="2068924" cy="15985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8588865" y="4608102"/>
            <a:ext cx="1877908" cy="1347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0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761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268464"/>
            <a:ext cx="11271184" cy="76149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Получение /восстановление пароля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01276" y="2284192"/>
            <a:ext cx="31164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131" t="26074" r="38812" b="25120"/>
          <a:stretch/>
        </p:blipFill>
        <p:spPr>
          <a:xfrm>
            <a:off x="2870080" y="1204109"/>
            <a:ext cx="6378814" cy="49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761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268464"/>
            <a:ext cx="11271184" cy="76149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Личный кабинет студента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01276" y="2284192"/>
            <a:ext cx="31164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2178" t="18461" r="18797" b="47620"/>
          <a:stretch/>
        </p:blipFill>
        <p:spPr>
          <a:xfrm>
            <a:off x="1660124" y="2210539"/>
            <a:ext cx="7368465" cy="37996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9417" y="3465513"/>
            <a:ext cx="1473694" cy="724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94266" y="3928650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Главное меню 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5739791" y="2715080"/>
            <a:ext cx="2747261" cy="12135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110956" y="4535435"/>
            <a:ext cx="2747261" cy="12135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59487" y="5832138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Актуальные объявления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21437" y="4157267"/>
            <a:ext cx="1306150" cy="18529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087037" y="5921161"/>
            <a:ext cx="65872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Информация о группе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Учебный план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3"/>
          <a:srcRect l="3039" t="19241" r="5558" b="14450"/>
          <a:stretch/>
        </p:blipFill>
        <p:spPr>
          <a:xfrm>
            <a:off x="1636295" y="1416595"/>
            <a:ext cx="9269128" cy="47339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3977" y="5519879"/>
            <a:ext cx="999102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Учебный план» отображает все дисциплины, </a:t>
            </a:r>
            <a:r>
              <a:rPr lang="ru-RU" sz="2400" b="1" dirty="0" smtClean="0">
                <a:solidFill>
                  <a:srgbClr val="FF0000"/>
                </a:solidFill>
              </a:rPr>
              <a:t>которые </a:t>
            </a:r>
            <a:r>
              <a:rPr lang="ru-RU" sz="2400" b="1" dirty="0">
                <a:solidFill>
                  <a:srgbClr val="FF0000"/>
                </a:solidFill>
              </a:rPr>
              <a:t>вы должны изучить с точками контроля успеваемости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5116" y="1790300"/>
            <a:ext cx="1578543" cy="2406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8464"/>
            <a:ext cx="12192000" cy="10587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08" y="179111"/>
            <a:ext cx="11271184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25400" dist="127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Black" panose="02000000000000000000" pitchFamily="2" charset="0"/>
                <a:cs typeface="Times New Roman" panose="02020603050405020304" pitchFamily="18" charset="0"/>
              </a:rPr>
              <a:t>Работа с дисциплиной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21318" t="18270" r="42401" b="54904"/>
          <a:stretch/>
        </p:blipFill>
        <p:spPr>
          <a:xfrm>
            <a:off x="337791" y="1594027"/>
            <a:ext cx="6835366" cy="21993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84233" y="2787588"/>
            <a:ext cx="3364637" cy="23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38687" y="2759000"/>
            <a:ext cx="3382393" cy="259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22381" t="26187" r="25085" b="16957"/>
          <a:stretch/>
        </p:blipFill>
        <p:spPr>
          <a:xfrm>
            <a:off x="6338654" y="2803375"/>
            <a:ext cx="5620974" cy="3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8062</TotalTime>
  <Words>159</Words>
  <Application>Microsoft Office PowerPoint</Application>
  <PresentationFormat>Широкоэкранный</PresentationFormat>
  <Paragraphs>50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Roboto Black</vt:lpstr>
      <vt:lpstr>Times New Roman</vt:lpstr>
      <vt:lpstr>Тема Office</vt:lpstr>
      <vt:lpstr>Презентация PowerPoint</vt:lpstr>
      <vt:lpstr>Официальный сайт УрГЭУ</vt:lpstr>
      <vt:lpstr>Электронное портфолио и ВКР (личный кабинет)</vt:lpstr>
      <vt:lpstr>Электронное портфолио и ВКР  (личный кабинет)</vt:lpstr>
      <vt:lpstr>Получение пароля к личному кабинету</vt:lpstr>
      <vt:lpstr>Получение /восстановление пароля</vt:lpstr>
      <vt:lpstr>Личный кабинет студента</vt:lpstr>
      <vt:lpstr>Учебный план</vt:lpstr>
      <vt:lpstr>Работа с дисциплиной</vt:lpstr>
      <vt:lpstr>Загрузка работ</vt:lpstr>
      <vt:lpstr>Загрузка работ</vt:lpstr>
      <vt:lpstr>Загрузка работ</vt:lpstr>
      <vt:lpstr>Загруженные работы</vt:lpstr>
      <vt:lpstr>Инд. рейтинг обучающегося</vt:lpstr>
      <vt:lpstr>График учебного процесса</vt:lpstr>
      <vt:lpstr>Вопросы по работе с личным кабинетом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работы коллектива Уральского государственного экономического университета  в 2017/18 учебном году  и задачах на 2018/2019 год</dc:title>
  <dc:creator>Горбунова Ирина Асферовна</dc:creator>
  <cp:lastModifiedBy>Надя</cp:lastModifiedBy>
  <cp:revision>486</cp:revision>
  <cp:lastPrinted>2018-08-30T06:31:06Z</cp:lastPrinted>
  <dcterms:created xsi:type="dcterms:W3CDTF">2018-08-17T05:42:11Z</dcterms:created>
  <dcterms:modified xsi:type="dcterms:W3CDTF">2020-08-27T04:19:22Z</dcterms:modified>
</cp:coreProperties>
</file>